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4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7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0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7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2875-0A71-499E-B6AC-579D5DF0B81F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B3C3-3671-4FAA-A1FC-78CCF6669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3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2"/>
            <a:ext cx="10515600" cy="6091707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6 </a:t>
            </a:r>
            <a:r>
              <a:rPr lang="en-US" dirty="0" smtClean="0"/>
              <a:t>Objectives: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Section </a:t>
            </a:r>
            <a:r>
              <a:rPr lang="en-US" dirty="0" smtClean="0"/>
              <a:t>6-1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Understand and use the polygon angle sum theorem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Understand and use the corollary to the polygon angle sum theorem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Section </a:t>
            </a:r>
            <a:r>
              <a:rPr lang="en-US" dirty="0" smtClean="0"/>
              <a:t>6-2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Use relationships among sides and angles of parallelograms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Use relationships among diagonals of parallelograms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Section </a:t>
            </a:r>
            <a:r>
              <a:rPr lang="en-US" dirty="0" smtClean="0"/>
              <a:t>6-4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Define and classify special types of parallelograms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Use properties of diagonals of rhombuses and rectangles</a:t>
            </a:r>
          </a:p>
          <a:p>
            <a:pPr marL="1371600" lvl="2" indent="-457200">
              <a:buFont typeface="+mj-lt"/>
              <a:buAutoNum type="alphaLcParenR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Section 6-6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Define and use properties of trapezoids and kites</a:t>
            </a:r>
            <a:endParaRPr lang="en-US" dirty="0" smtClean="0"/>
          </a:p>
          <a:p>
            <a:pPr marL="1371600" lvl="2" indent="-457200">
              <a:buFont typeface="+mj-lt"/>
              <a:buAutoNum type="alphaLcParenR"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0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68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Lenawee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Abbey</dc:creator>
  <cp:lastModifiedBy>Smith, Abbey</cp:lastModifiedBy>
  <cp:revision>12</cp:revision>
  <dcterms:created xsi:type="dcterms:W3CDTF">2016-01-08T23:53:09Z</dcterms:created>
  <dcterms:modified xsi:type="dcterms:W3CDTF">2016-03-28T18:30:39Z</dcterms:modified>
</cp:coreProperties>
</file>